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79" d="100"/>
          <a:sy n="79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78F229-93D7-4BBD-8E42-0ED57D09869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EADFB1-98CB-40A4-B14B-9FBFA03865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3115816"/>
          </a:xfrm>
        </p:spPr>
        <p:txBody>
          <a:bodyPr>
            <a:normAutofit/>
          </a:bodyPr>
          <a:lstStyle/>
          <a:p>
            <a:r>
              <a:rPr lang="ru-RU" dirty="0" smtClean="0"/>
              <a:t>Самоуправление как  фактор воспитания и </a:t>
            </a:r>
            <a:r>
              <a:rPr lang="ru-RU" dirty="0" err="1" smtClean="0"/>
              <a:t>проФессионального</a:t>
            </a:r>
            <a:r>
              <a:rPr lang="ru-RU" dirty="0" smtClean="0"/>
              <a:t> </a:t>
            </a:r>
            <a:r>
              <a:rPr lang="ru-RU" dirty="0" smtClean="0"/>
              <a:t>становления будущего специалиста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365104"/>
            <a:ext cx="7200800" cy="12961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Коллективный самоконтроль.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Предполагает постоянный самоанализ органами самоуправления и отдельными организаторами своей деятельности и на основе этого поиск более эффективных путей решения управленческих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521497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 ведущим направлениям деятельности студенческого самоуправления относятся научно-исследовательское, культурно-массовое, спортивно-оздоровительное и информационное. Каждое из направлений имеет свое собственное содержание.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915276" cy="557216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Студенческое самоуправление - инициативная, самостоятельная деятельность студентов по решению жизненно важных вопросов по организации обучения, быта, досуга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4786346"/>
          </a:xfrm>
        </p:spPr>
        <p:txBody>
          <a:bodyPr/>
          <a:lstStyle/>
          <a:p>
            <a:r>
              <a:rPr lang="ru-RU" b="1" dirty="0" smtClean="0"/>
              <a:t>В современной постановке студенческого самоуправления просматриваются сейчас три основных начала: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Студенческое самоуправление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условие реализации творческой активности и самодеятельности в учебно-познавательном, научно профессиональном и культурном отношениях.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Студенческое самоуправление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реальная форма студенческой демократии с соответствующими правами возможностями и ответственностью.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Студенческое самоуправление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средство (ресурс) социально-правовой самозащиты.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725044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Основными функциями студенческого самоуправления  являются следующие: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Самоактивизация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Предполагает приобщение как можно большего числа членов коллектива к решению управленческой проблемы, систематическую работу по вовлечению студентов в управление новыми сферами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Организационное саморегулирование.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Предполагает гибкость в реализации организаторских функций членами студенческих коллективов, устойчивое влияние актива на коллектив, способность коллектива самостоятельно изменять свою структуру с целью более успешного решения организаторских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87E0B-3302-4AAE-BAEF-134820BCACC4}"/>
</file>

<file path=customXml/itemProps2.xml><?xml version="1.0" encoding="utf-8"?>
<ds:datastoreItem xmlns:ds="http://schemas.openxmlformats.org/officeDocument/2006/customXml" ds:itemID="{F384711D-3D4B-4F6C-8049-5373F095FCB5}"/>
</file>

<file path=customXml/itemProps3.xml><?xml version="1.0" encoding="utf-8"?>
<ds:datastoreItem xmlns:ds="http://schemas.openxmlformats.org/officeDocument/2006/customXml" ds:itemID="{9C92D058-3A12-420D-8C42-660E96495EC1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197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Самоуправление как  фактор воспитания и проФессионального становления будущего специалиста</vt:lpstr>
      <vt:lpstr>Студенческое самоуправление - инициативная, самостоятельная деятельность студентов по решению жизненно важных вопросов по организации обучения, быта, досуга.</vt:lpstr>
      <vt:lpstr>В современной постановке студенческого самоуправления просматриваются сейчас три основных начала: </vt:lpstr>
      <vt:lpstr>Студенческое самоуправление</vt:lpstr>
      <vt:lpstr>Студенческое самоуправление</vt:lpstr>
      <vt:lpstr>Студенческое самоуправление</vt:lpstr>
      <vt:lpstr>Основными функциями студенческого самоуправления  являются следующие: </vt:lpstr>
      <vt:lpstr>Самоактивизация.</vt:lpstr>
      <vt:lpstr>Организационное саморегулирование.</vt:lpstr>
      <vt:lpstr>Коллективный самоконтроль.</vt:lpstr>
      <vt:lpstr>К ведущим направлениям деятельности студенческого самоуправления относятся научно-исследовательское, культурно-массовое, спортивно-оздоровительное и информационное. Каждое из направлений имеет свое собственное содержание.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Студенческое самоуправление - инициативная, самостоятельная деятельность студентов по решению жизненно важных вопросов по организации обучения, быта, досуга.</dc:title>
  <dc:creator>Степан</dc:creator>
  <cp:lastModifiedBy>Admin</cp:lastModifiedBy>
  <cp:revision>6</cp:revision>
  <dcterms:created xsi:type="dcterms:W3CDTF">2013-02-07T19:52:49Z</dcterms:created>
  <dcterms:modified xsi:type="dcterms:W3CDTF">2014-02-01T16:11:39Z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